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4C8B3F-774C-4945-BBD6-B483656DA96B}" type="datetimeFigureOut">
              <a:rPr lang="uk-UA" smtClean="0"/>
              <a:pPr/>
              <a:t>05.06.2014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1FEDAE-0B87-4DD3-BA87-A1727D7CD65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85728"/>
            <a:ext cx="5994200" cy="1143008"/>
          </a:xfrm>
        </p:spPr>
        <p:txBody>
          <a:bodyPr/>
          <a:lstStyle/>
          <a:p>
            <a:r>
              <a:rPr lang="en-US" dirty="0" smtClean="0"/>
              <a:t>Prepared by </a:t>
            </a:r>
            <a:r>
              <a:rPr lang="en-US" dirty="0" err="1" smtClean="0"/>
              <a:t>Pereverzev</a:t>
            </a:r>
            <a:r>
              <a:rPr lang="en-US" dirty="0" smtClean="0"/>
              <a:t> An. , </a:t>
            </a:r>
            <a:r>
              <a:rPr lang="en-US" dirty="0" err="1" smtClean="0"/>
              <a:t>Pereverzev</a:t>
            </a:r>
            <a:r>
              <a:rPr lang="en-US" dirty="0" smtClean="0"/>
              <a:t> Al. , </a:t>
            </a:r>
            <a:r>
              <a:rPr lang="en-US" dirty="0" err="1" smtClean="0"/>
              <a:t>Tretyak</a:t>
            </a:r>
            <a:r>
              <a:rPr lang="en-US" dirty="0" smtClean="0"/>
              <a:t> D. , </a:t>
            </a:r>
            <a:r>
              <a:rPr lang="en-US" dirty="0" err="1" smtClean="0"/>
              <a:t>Goryaniy</a:t>
            </a:r>
            <a:r>
              <a:rPr lang="en-US" dirty="0" smtClean="0"/>
              <a:t> A.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928934"/>
            <a:ext cx="7175351" cy="1793167"/>
          </a:xfrm>
        </p:spPr>
        <p:txBody>
          <a:bodyPr/>
          <a:lstStyle/>
          <a:p>
            <a:r>
              <a:rPr lang="en-US" dirty="0" smtClean="0"/>
              <a:t>Presentation for linguistic practice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056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929066"/>
            <a:ext cx="6595135" cy="1793136"/>
          </a:xfrm>
        </p:spPr>
        <p:txBody>
          <a:bodyPr/>
          <a:lstStyle/>
          <a:p>
            <a:r>
              <a:rPr lang="en-US" sz="4800" dirty="0" smtClean="0"/>
              <a:t>May the language be with you!</a:t>
            </a:r>
            <a:br>
              <a:rPr lang="en-US" sz="4800" dirty="0" smtClean="0"/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500174"/>
            <a:ext cx="8501090" cy="4429156"/>
          </a:xfrm>
        </p:spPr>
        <p:txBody>
          <a:bodyPr>
            <a:normAutofit/>
          </a:bodyPr>
          <a:lstStyle/>
          <a:p>
            <a:pPr lvl="2"/>
            <a:r>
              <a:rPr lang="en-US" sz="6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Language House</a:t>
            </a:r>
          </a:p>
        </p:txBody>
      </p:sp>
    </p:spTree>
    <p:extLst>
      <p:ext uri="{BB962C8B-B14F-4D97-AF65-F5344CB8AC3E}">
        <p14:creationId xmlns:p14="http://schemas.microsoft.com/office/powerpoint/2010/main" xmlns="" val="17585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00042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CEO </a:t>
            </a:r>
          </a:p>
          <a:p>
            <a:r>
              <a:rPr lang="en-US" sz="2800" dirty="0" smtClean="0"/>
              <a:t>Andrew </a:t>
            </a:r>
            <a:r>
              <a:rPr lang="en-US" sz="2800" dirty="0" err="1" smtClean="0"/>
              <a:t>Pereverzev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57148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secretary, HR</a:t>
            </a:r>
          </a:p>
          <a:p>
            <a:r>
              <a:rPr lang="en-US" sz="2800" dirty="0" err="1" smtClean="0"/>
              <a:t>Dmitriy</a:t>
            </a:r>
            <a:r>
              <a:rPr lang="en-US" sz="2800" dirty="0" smtClean="0"/>
              <a:t> </a:t>
            </a:r>
            <a:r>
              <a:rPr lang="en-US" sz="2800" dirty="0" err="1" smtClean="0"/>
              <a:t>Tretyak</a:t>
            </a:r>
            <a:endParaRPr lang="ru-RU" sz="2800" dirty="0"/>
          </a:p>
        </p:txBody>
      </p:sp>
      <p:pic>
        <p:nvPicPr>
          <p:cNvPr id="8" name="Рисунок 7" descr="IMG_1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571900" cy="4762534"/>
          </a:xfrm>
          <a:prstGeom prst="rect">
            <a:avLst/>
          </a:prstGeom>
        </p:spPr>
      </p:pic>
      <p:pic>
        <p:nvPicPr>
          <p:cNvPr id="9" name="Рисунок 8" descr="ezfpEYl6Ql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571612"/>
            <a:ext cx="4572032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5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642918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marketing manager</a:t>
            </a:r>
          </a:p>
          <a:p>
            <a:r>
              <a:rPr lang="en-US" sz="2800" dirty="0" err="1" smtClean="0"/>
              <a:t>Aleksandr</a:t>
            </a:r>
            <a:r>
              <a:rPr lang="en-US" sz="2800" dirty="0" smtClean="0"/>
              <a:t> </a:t>
            </a:r>
            <a:r>
              <a:rPr lang="en-US" sz="2800" dirty="0" err="1" smtClean="0"/>
              <a:t>Pereverzev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71435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financial manager</a:t>
            </a:r>
          </a:p>
          <a:p>
            <a:r>
              <a:rPr lang="en-US" sz="2800" dirty="0" err="1" smtClean="0"/>
              <a:t>Aleksandr</a:t>
            </a:r>
            <a:r>
              <a:rPr lang="en-US" sz="2800" dirty="0" smtClean="0"/>
              <a:t> </a:t>
            </a:r>
            <a:r>
              <a:rPr lang="en-US" sz="2800" dirty="0" err="1" smtClean="0"/>
              <a:t>Goryaniy</a:t>
            </a:r>
            <a:endParaRPr lang="ru-RU" sz="2800" dirty="0"/>
          </a:p>
        </p:txBody>
      </p:sp>
      <p:pic>
        <p:nvPicPr>
          <p:cNvPr id="8" name="Рисунок 7" descr="LnKU3ulEcH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76406"/>
            <a:ext cx="4286280" cy="4286280"/>
          </a:xfrm>
          <a:prstGeom prst="rect">
            <a:avLst/>
          </a:prstGeom>
        </p:spPr>
      </p:pic>
      <p:pic>
        <p:nvPicPr>
          <p:cNvPr id="1026" name="Picture 2" descr="C:\Users\Alexandr\Desktop\z_9a2823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90709"/>
            <a:ext cx="3714776" cy="4951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03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428604"/>
            <a:ext cx="7429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Personnel</a:t>
            </a:r>
          </a:p>
          <a:p>
            <a:pPr algn="ctr"/>
            <a:endParaRPr lang="ru-RU" sz="2400" dirty="0" smtClean="0"/>
          </a:p>
          <a:p>
            <a:r>
              <a:rPr lang="en-US" sz="2400" dirty="0" smtClean="0"/>
              <a:t>CEO, a secretary, financial and marketing managers. Six full-time learning staff, two administrators, two cleaners for one office (3 offices).</a:t>
            </a:r>
            <a:endParaRPr lang="ru-RU" sz="2400" dirty="0" smtClean="0"/>
          </a:p>
          <a:p>
            <a:endParaRPr lang="en-US" sz="2400" i="1" dirty="0" smtClean="0"/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 Service</a:t>
            </a:r>
          </a:p>
          <a:p>
            <a:pPr algn="ctr"/>
            <a:endParaRPr lang="ru-RU" sz="2400" dirty="0" smtClean="0"/>
          </a:p>
          <a:p>
            <a:r>
              <a:rPr lang="en-US" sz="2400" dirty="0" smtClean="0"/>
              <a:t>English language training individually or in groups. Various meetings with native speakers and foreigners being improved for your language.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5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3240" y="14285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Market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Audience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16430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Competitors</a:t>
            </a:r>
            <a:endParaRPr lang="ru-RU" dirty="0"/>
          </a:p>
        </p:txBody>
      </p:sp>
      <p:pic>
        <p:nvPicPr>
          <p:cNvPr id="1026" name="Picture 2" descr="C:\Users\Alexandr\Desktop\track_competitor_ranking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71546"/>
            <a:ext cx="2915337" cy="2040736"/>
          </a:xfrm>
          <a:prstGeom prst="rect">
            <a:avLst/>
          </a:prstGeom>
          <a:noFill/>
        </p:spPr>
      </p:pic>
      <p:pic>
        <p:nvPicPr>
          <p:cNvPr id="1027" name="Picture 3" descr="C:\Users\Alexandr\Desktop\Eric_Schmidt_vs_Steve_Job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120712" cy="1852613"/>
          </a:xfrm>
          <a:prstGeom prst="rect">
            <a:avLst/>
          </a:prstGeom>
          <a:noFill/>
        </p:spPr>
      </p:pic>
      <p:pic>
        <p:nvPicPr>
          <p:cNvPr id="1028" name="Picture 4" descr="C:\Users\Alexandr\Desktop\900px-Audien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286124"/>
            <a:ext cx="6000792" cy="337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73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42860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Premises/machinery</a:t>
            </a:r>
            <a:endParaRPr lang="ru-RU" sz="4800" dirty="0"/>
          </a:p>
        </p:txBody>
      </p:sp>
      <p:pic>
        <p:nvPicPr>
          <p:cNvPr id="2050" name="Picture 2" descr="C:\Users\Alexandr\Desktop\elc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5198115" cy="3467102"/>
          </a:xfrm>
          <a:prstGeom prst="rect">
            <a:avLst/>
          </a:prstGeom>
          <a:noFill/>
        </p:spPr>
      </p:pic>
      <p:pic>
        <p:nvPicPr>
          <p:cNvPr id="2051" name="Picture 3" descr="C:\Users\Alexandr\Desktop\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2809878" cy="2809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patience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Any questions? </a:t>
            </a:r>
            <a:endParaRPr lang="ru-RU" sz="8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2045</TotalTime>
  <Words>111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Presentation for linguistic practice</vt:lpstr>
      <vt:lpstr>May the language be with you!  </vt:lpstr>
      <vt:lpstr>Слайд 3</vt:lpstr>
      <vt:lpstr>Слайд 4</vt:lpstr>
      <vt:lpstr>Слайд 5</vt:lpstr>
      <vt:lpstr>Слайд 6</vt:lpstr>
      <vt:lpstr>Слайд 7</vt:lpstr>
      <vt:lpstr>Thanks for your patience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House</dc:title>
  <dc:creator>Папа</dc:creator>
  <cp:lastModifiedBy>Alexandr</cp:lastModifiedBy>
  <cp:revision>19</cp:revision>
  <dcterms:created xsi:type="dcterms:W3CDTF">2014-06-02T01:13:53Z</dcterms:created>
  <dcterms:modified xsi:type="dcterms:W3CDTF">2014-06-05T05:51:36Z</dcterms:modified>
</cp:coreProperties>
</file>